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09" r:id="rId3"/>
    <p:sldId id="259" r:id="rId4"/>
    <p:sldId id="260" r:id="rId5"/>
    <p:sldId id="261" r:id="rId6"/>
    <p:sldId id="262" r:id="rId7"/>
    <p:sldId id="3810" r:id="rId8"/>
    <p:sldId id="264" r:id="rId9"/>
    <p:sldId id="3811" r:id="rId10"/>
    <p:sldId id="268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28D7C-D980-4804-B2C1-D2BD409D7C62}">
          <p14:sldIdLst>
            <p14:sldId id="256"/>
            <p14:sldId id="3809"/>
            <p14:sldId id="259"/>
            <p14:sldId id="260"/>
            <p14:sldId id="261"/>
            <p14:sldId id="262"/>
            <p14:sldId id="3810"/>
            <p14:sldId id="264"/>
            <p14:sldId id="3811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чкин" initials="НК" lastIdx="1" clrIdx="0">
    <p:extLst>
      <p:ext uri="{19B8F6BF-5375-455C-9EA6-DF929625EA0E}">
        <p15:presenceInfo xmlns:p15="http://schemas.microsoft.com/office/powerpoint/2012/main" userId="8189fbbda422bb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17BC7-1B78-45EF-A484-F96619443E07}" v="1162" dt="2025-05-19T03:07:05.587"/>
    <p1510:client id="{DC03F3CC-3079-ECB0-65D0-1D5896A24C75}" v="70" dt="2025-05-19T00:22:38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829F7609-A788-49FD-AEB7-0D408586DED6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Оценка работы моделей</a:t>
          </a:r>
          <a:endParaRPr lang="ru-RU" dirty="0"/>
        </a:p>
      </dgm:t>
    </dgm:pt>
    <dgm:pt modelId="{9DFD9753-5A48-4311-A5CC-C0861402D993}" type="parTrans" cxnId="{07FAFB3E-520B-45E1-902B-F0A8AAB1DFEB}">
      <dgm:prSet/>
      <dgm:spPr/>
    </dgm:pt>
    <dgm:pt modelId="{503A4466-6259-4650-BF26-5096C68BB4F5}" type="sibTrans" cxnId="{07FAFB3E-520B-45E1-902B-F0A8AAB1DFEB}">
      <dgm:prSet/>
      <dgm:spPr/>
    </dgm:pt>
    <dgm:pt modelId="{31AC9106-1DB0-4AD5-837D-E32E8B0206D9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Работа с данными</a:t>
          </a:r>
        </a:p>
      </dgm:t>
    </dgm:pt>
    <dgm:pt modelId="{9E125D56-AE7C-4655-93EC-8DD24C6950CE}" type="parTrans" cxnId="{460AE60E-2960-4059-84CC-4298317E6EBC}">
      <dgm:prSet/>
      <dgm:spPr/>
    </dgm:pt>
    <dgm:pt modelId="{E7C6D0E8-0AAC-4706-B997-F2DB3AF69A0D}" type="sibTrans" cxnId="{460AE60E-2960-4059-84CC-4298317E6EBC}">
      <dgm:prSet/>
      <dgm:spPr/>
    </dgm:pt>
    <dgm:pt modelId="{9897EFD9-6AA2-4967-A624-AAA55DD21410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Оценка классов </a:t>
          </a:r>
          <a:endParaRPr lang="ru-RU" dirty="0"/>
        </a:p>
      </dgm:t>
    </dgm:pt>
    <dgm:pt modelId="{B3587F5C-DA75-448F-B826-8E15AEEBEB86}" type="parTrans" cxnId="{35D89FBC-D7C5-4985-A23B-D3DC110D9E70}">
      <dgm:prSet/>
      <dgm:spPr/>
    </dgm:pt>
    <dgm:pt modelId="{46D59147-F6A9-41A9-ABB9-FBC57A42936F}" type="sibTrans" cxnId="{35D89FBC-D7C5-4985-A23B-D3DC110D9E70}">
      <dgm:prSet/>
      <dgm:spPr/>
    </dgm:pt>
    <dgm:pt modelId="{F6227D6C-B9DD-4EE1-ACD8-48C9C49DECFE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Очистка данных и подготовка данных</a:t>
          </a:r>
          <a:endParaRPr lang="ru-RU" dirty="0"/>
        </a:p>
      </dgm:t>
    </dgm:pt>
    <dgm:pt modelId="{EFD209F3-2353-4F01-B165-67841716F8A7}" type="parTrans" cxnId="{1CBEEEA0-BBCB-4950-A0F9-6894A9B6CF94}">
      <dgm:prSet/>
      <dgm:spPr/>
    </dgm:pt>
    <dgm:pt modelId="{7DF958F8-EE4D-4641-8D35-25198F13D69A}" type="sibTrans" cxnId="{1CBEEEA0-BBCB-4950-A0F9-6894A9B6CF94}">
      <dgm:prSet/>
      <dgm:spPr/>
    </dgm:pt>
    <dgm:pt modelId="{43A79D08-F93F-4501-8F37-34060E9C70C5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Работа с моделями</a:t>
          </a:r>
          <a:endParaRPr lang="ru-RU" dirty="0"/>
        </a:p>
      </dgm:t>
    </dgm:pt>
    <dgm:pt modelId="{CD5A2460-BB7F-49E8-9C82-E0866B1B4E32}" type="parTrans" cxnId="{26D5D9DD-7FF5-4FCA-9C65-9E6C9BBE34D3}">
      <dgm:prSet/>
      <dgm:spPr/>
    </dgm:pt>
    <dgm:pt modelId="{90485325-34B4-4E87-B004-76B422CA27C0}" type="sibTrans" cxnId="{26D5D9DD-7FF5-4FCA-9C65-9E6C9BBE34D3}">
      <dgm:prSet/>
      <dgm:spPr/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22658FD4-90A0-47FA-B930-38707D4C4B33}" type="pres">
      <dgm:prSet presAssocID="{31AC9106-1DB0-4AD5-837D-E32E8B0206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F81E17C-F4AB-4DB9-9DB3-8377CD517928}" type="pres">
      <dgm:prSet presAssocID="{E7C6D0E8-0AAC-4706-B997-F2DB3AF69A0D}" presName="spacer" presStyleCnt="0"/>
      <dgm:spPr/>
    </dgm:pt>
    <dgm:pt modelId="{8E8881EB-281D-4EED-BA08-4B12FAEBC996}" type="pres">
      <dgm:prSet presAssocID="{9897EFD9-6AA2-4967-A624-AAA55DD2141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DB19F0C-EA2E-4064-9DDF-161D184D0052}" type="pres">
      <dgm:prSet presAssocID="{46D59147-F6A9-41A9-ABB9-FBC57A42936F}" presName="spacer" presStyleCnt="0"/>
      <dgm:spPr/>
    </dgm:pt>
    <dgm:pt modelId="{D025A9B3-403B-4872-8341-292D94630E33}" type="pres">
      <dgm:prSet presAssocID="{F6227D6C-B9DD-4EE1-ACD8-48C9C49DECF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D3DE8A-B171-4648-86EB-455329D0E37B}" type="pres">
      <dgm:prSet presAssocID="{7DF958F8-EE4D-4641-8D35-25198F13D69A}" presName="spacer" presStyleCnt="0"/>
      <dgm:spPr/>
    </dgm:pt>
    <dgm:pt modelId="{6D7621CF-6B0B-485D-A715-95CB59095283}" type="pres">
      <dgm:prSet presAssocID="{43A79D08-F93F-4501-8F37-34060E9C70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2D87A0-A9A4-4F1A-BDCA-25B5A87FD364}" type="pres">
      <dgm:prSet presAssocID="{90485325-34B4-4E87-B004-76B422CA27C0}" presName="spacer" presStyleCnt="0"/>
      <dgm:spPr/>
    </dgm:pt>
    <dgm:pt modelId="{78005481-671C-4C4E-AEA6-AAF0DD6570F8}" type="pres">
      <dgm:prSet presAssocID="{829F7609-A788-49FD-AEB7-0D408586DED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CA6207-EF38-4BD0-8877-9A5042EEE504}" type="presOf" srcId="{9897EFD9-6AA2-4967-A624-AAA55DD21410}" destId="{8E8881EB-281D-4EED-BA08-4B12FAEBC996}" srcOrd="0" destOrd="0" presId="urn:microsoft.com/office/officeart/2005/8/layout/vList2"/>
    <dgm:cxn modelId="{460AE60E-2960-4059-84CC-4298317E6EBC}" srcId="{75334B4E-01D1-45B5-8DEF-032666224E25}" destId="{31AC9106-1DB0-4AD5-837D-E32E8B0206D9}" srcOrd="0" destOrd="0" parTransId="{9E125D56-AE7C-4655-93EC-8DD24C6950CE}" sibTransId="{E7C6D0E8-0AAC-4706-B997-F2DB3AF69A0D}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7FAFB3E-520B-45E1-902B-F0A8AAB1DFEB}" srcId="{75334B4E-01D1-45B5-8DEF-032666224E25}" destId="{829F7609-A788-49FD-AEB7-0D408586DED6}" srcOrd="4" destOrd="0" parTransId="{9DFD9753-5A48-4311-A5CC-C0861402D993}" sibTransId="{503A4466-6259-4650-BF26-5096C68BB4F5}"/>
    <dgm:cxn modelId="{1CBEEEA0-BBCB-4950-A0F9-6894A9B6CF94}" srcId="{75334B4E-01D1-45B5-8DEF-032666224E25}" destId="{F6227D6C-B9DD-4EE1-ACD8-48C9C49DECFE}" srcOrd="2" destOrd="0" parTransId="{EFD209F3-2353-4F01-B165-67841716F8A7}" sibTransId="{7DF958F8-EE4D-4641-8D35-25198F13D69A}"/>
    <dgm:cxn modelId="{35D89FBC-D7C5-4985-A23B-D3DC110D9E70}" srcId="{75334B4E-01D1-45B5-8DEF-032666224E25}" destId="{9897EFD9-6AA2-4967-A624-AAA55DD21410}" srcOrd="1" destOrd="0" parTransId="{B3587F5C-DA75-448F-B826-8E15AEEBEB86}" sibTransId="{46D59147-F6A9-41A9-ABB9-FBC57A42936F}"/>
    <dgm:cxn modelId="{D596D2C9-79D1-4C01-A83F-02A9BC3751F8}" type="presOf" srcId="{F6227D6C-B9DD-4EE1-ACD8-48C9C49DECFE}" destId="{D025A9B3-403B-4872-8341-292D94630E33}" srcOrd="0" destOrd="0" presId="urn:microsoft.com/office/officeart/2005/8/layout/vList2"/>
    <dgm:cxn modelId="{C80FCED0-A8DC-4565-BC8B-8BD6CB4F0434}" type="presOf" srcId="{43A79D08-F93F-4501-8F37-34060E9C70C5}" destId="{6D7621CF-6B0B-485D-A715-95CB59095283}" srcOrd="0" destOrd="0" presId="urn:microsoft.com/office/officeart/2005/8/layout/vList2"/>
    <dgm:cxn modelId="{26D5D9DD-7FF5-4FCA-9C65-9E6C9BBE34D3}" srcId="{75334B4E-01D1-45B5-8DEF-032666224E25}" destId="{43A79D08-F93F-4501-8F37-34060E9C70C5}" srcOrd="3" destOrd="0" parTransId="{CD5A2460-BB7F-49E8-9C82-E0866B1B4E32}" sibTransId="{90485325-34B4-4E87-B004-76B422CA27C0}"/>
    <dgm:cxn modelId="{8F41CEEE-4AB3-47B3-BCC9-EB2D702BE3B6}" type="presOf" srcId="{829F7609-A788-49FD-AEB7-0D408586DED6}" destId="{78005481-671C-4C4E-AEA6-AAF0DD6570F8}" srcOrd="0" destOrd="0" presId="urn:microsoft.com/office/officeart/2005/8/layout/vList2"/>
    <dgm:cxn modelId="{6F67A4F9-9E44-4CC8-8AAE-0F6B0A1C805F}" type="presOf" srcId="{31AC9106-1DB0-4AD5-837D-E32E8B0206D9}" destId="{22658FD4-90A0-47FA-B930-38707D4C4B33}" srcOrd="0" destOrd="0" presId="urn:microsoft.com/office/officeart/2005/8/layout/vList2"/>
    <dgm:cxn modelId="{C235CCA3-A0F5-44E4-877C-094278B2E8AD}" type="presParOf" srcId="{A195C863-EDFE-4B08-A0BA-4BA28CFAA159}" destId="{22658FD4-90A0-47FA-B930-38707D4C4B33}" srcOrd="0" destOrd="0" presId="urn:microsoft.com/office/officeart/2005/8/layout/vList2"/>
    <dgm:cxn modelId="{B921661A-9736-426F-9097-2F9CA7CB596F}" type="presParOf" srcId="{A195C863-EDFE-4B08-A0BA-4BA28CFAA159}" destId="{4F81E17C-F4AB-4DB9-9DB3-8377CD517928}" srcOrd="1" destOrd="0" presId="urn:microsoft.com/office/officeart/2005/8/layout/vList2"/>
    <dgm:cxn modelId="{18E73E43-3719-4FAD-B878-FE506BA40708}" type="presParOf" srcId="{A195C863-EDFE-4B08-A0BA-4BA28CFAA159}" destId="{8E8881EB-281D-4EED-BA08-4B12FAEBC996}" srcOrd="2" destOrd="0" presId="urn:microsoft.com/office/officeart/2005/8/layout/vList2"/>
    <dgm:cxn modelId="{976D46E8-8CB0-4C85-81BC-C192AF47891C}" type="presParOf" srcId="{A195C863-EDFE-4B08-A0BA-4BA28CFAA159}" destId="{CDB19F0C-EA2E-4064-9DDF-161D184D0052}" srcOrd="3" destOrd="0" presId="urn:microsoft.com/office/officeart/2005/8/layout/vList2"/>
    <dgm:cxn modelId="{9E0D74B3-AA17-4BFD-8181-99AE4B565D5F}" type="presParOf" srcId="{A195C863-EDFE-4B08-A0BA-4BA28CFAA159}" destId="{D025A9B3-403B-4872-8341-292D94630E33}" srcOrd="4" destOrd="0" presId="urn:microsoft.com/office/officeart/2005/8/layout/vList2"/>
    <dgm:cxn modelId="{7B253C3D-BD69-44B2-A463-CEAD11CB7666}" type="presParOf" srcId="{A195C863-EDFE-4B08-A0BA-4BA28CFAA159}" destId="{74D3DE8A-B171-4648-86EB-455329D0E37B}" srcOrd="5" destOrd="0" presId="urn:microsoft.com/office/officeart/2005/8/layout/vList2"/>
    <dgm:cxn modelId="{C760F8C0-3BDB-4AAD-A898-EC1C577D262B}" type="presParOf" srcId="{A195C863-EDFE-4B08-A0BA-4BA28CFAA159}" destId="{6D7621CF-6B0B-485D-A715-95CB59095283}" srcOrd="6" destOrd="0" presId="urn:microsoft.com/office/officeart/2005/8/layout/vList2"/>
    <dgm:cxn modelId="{8ACB132A-8223-4C57-A551-8C0197AF1882}" type="presParOf" srcId="{A195C863-EDFE-4B08-A0BA-4BA28CFAA159}" destId="{B02D87A0-A9A4-4F1A-BDCA-25B5A87FD364}" srcOrd="7" destOrd="0" presId="urn:microsoft.com/office/officeart/2005/8/layout/vList2"/>
    <dgm:cxn modelId="{6DE6ACE2-10A7-4B17-93C2-0C799F9FA267}" type="presParOf" srcId="{A195C863-EDFE-4B08-A0BA-4BA28CFAA159}" destId="{78005481-671C-4C4E-AEA6-AAF0DD6570F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31AC9106-1DB0-4AD5-837D-E32E8B0206D9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Мы удаляем лишние пробелы</a:t>
          </a:r>
        </a:p>
      </dgm:t>
    </dgm:pt>
    <dgm:pt modelId="{9E125D56-AE7C-4655-93EC-8DD24C6950CE}" type="parTrans" cxnId="{460AE60E-2960-4059-84CC-4298317E6EBC}">
      <dgm:prSet/>
      <dgm:spPr/>
    </dgm:pt>
    <dgm:pt modelId="{E7C6D0E8-0AAC-4706-B997-F2DB3AF69A0D}" type="sibTrans" cxnId="{460AE60E-2960-4059-84CC-4298317E6EBC}">
      <dgm:prSet/>
      <dgm:spPr/>
    </dgm:pt>
    <dgm:pt modelId="{45D39593-2611-4FC6-99A5-E8ACE9A7694F}">
      <dgm:prSet phldr="0"/>
      <dgm:spPr/>
      <dgm:t>
        <a:bodyPr/>
        <a:lstStyle/>
        <a:p>
          <a:pPr rtl="0"/>
          <a:r>
            <a:rPr lang="ru-RU" b="0" dirty="0">
              <a:latin typeface="+mn-lt"/>
              <a:ea typeface="+mn-lt"/>
              <a:cs typeface="+mn-lt"/>
            </a:rPr>
            <a:t>Делам деление на обучающую и тестовую выборки применяя Stratified</a:t>
          </a:r>
        </a:p>
      </dgm:t>
    </dgm:pt>
    <dgm:pt modelId="{F248E07A-14A5-410F-B194-2E21B9BDA007}" type="parTrans" cxnId="{8EB69E3C-9E1C-4406-A270-CA0342A62A4D}">
      <dgm:prSet/>
      <dgm:spPr/>
    </dgm:pt>
    <dgm:pt modelId="{EE5D88F4-8BAB-4DA0-8DB2-15FC4D3789B6}" type="sibTrans" cxnId="{8EB69E3C-9E1C-4406-A270-CA0342A62A4D}">
      <dgm:prSet/>
      <dgm:spPr/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22658FD4-90A0-47FA-B930-38707D4C4B33}" type="pres">
      <dgm:prSet presAssocID="{31AC9106-1DB0-4AD5-837D-E32E8B0206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82AFD33-0ED8-42D1-9139-6CA70B9430A2}" type="pres">
      <dgm:prSet presAssocID="{E7C6D0E8-0AAC-4706-B997-F2DB3AF69A0D}" presName="spacer" presStyleCnt="0"/>
      <dgm:spPr/>
    </dgm:pt>
    <dgm:pt modelId="{4BB515FE-310C-4FDC-9309-165E13407C74}" type="pres">
      <dgm:prSet presAssocID="{45D39593-2611-4FC6-99A5-E8ACE9A7694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60AE60E-2960-4059-84CC-4298317E6EBC}" srcId="{75334B4E-01D1-45B5-8DEF-032666224E25}" destId="{31AC9106-1DB0-4AD5-837D-E32E8B0206D9}" srcOrd="0" destOrd="0" parTransId="{9E125D56-AE7C-4655-93EC-8DD24C6950CE}" sibTransId="{E7C6D0E8-0AAC-4706-B997-F2DB3AF69A0D}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5A460723-EB24-4B36-A348-C5118FD257F3}" type="presOf" srcId="{45D39593-2611-4FC6-99A5-E8ACE9A7694F}" destId="{4BB515FE-310C-4FDC-9309-165E13407C74}" srcOrd="0" destOrd="0" presId="urn:microsoft.com/office/officeart/2005/8/layout/vList2"/>
    <dgm:cxn modelId="{B0963531-522D-4231-B67B-EB2C2D3DCBCC}" type="presOf" srcId="{31AC9106-1DB0-4AD5-837D-E32E8B0206D9}" destId="{22658FD4-90A0-47FA-B930-38707D4C4B33}" srcOrd="0" destOrd="0" presId="urn:microsoft.com/office/officeart/2005/8/layout/vList2"/>
    <dgm:cxn modelId="{8EB69E3C-9E1C-4406-A270-CA0342A62A4D}" srcId="{75334B4E-01D1-45B5-8DEF-032666224E25}" destId="{45D39593-2611-4FC6-99A5-E8ACE9A7694F}" srcOrd="1" destOrd="0" parTransId="{F248E07A-14A5-410F-B194-2E21B9BDA007}" sibTransId="{EE5D88F4-8BAB-4DA0-8DB2-15FC4D3789B6}"/>
    <dgm:cxn modelId="{9C7C9297-6F3C-4989-98DD-10FC0732FCEB}" type="presParOf" srcId="{A195C863-EDFE-4B08-A0BA-4BA28CFAA159}" destId="{22658FD4-90A0-47FA-B930-38707D4C4B33}" srcOrd="0" destOrd="0" presId="urn:microsoft.com/office/officeart/2005/8/layout/vList2"/>
    <dgm:cxn modelId="{2CD00A5E-F776-484F-8E5C-EB37CA9EA5AD}" type="presParOf" srcId="{A195C863-EDFE-4B08-A0BA-4BA28CFAA159}" destId="{082AFD33-0ED8-42D1-9139-6CA70B9430A2}" srcOrd="1" destOrd="0" presId="urn:microsoft.com/office/officeart/2005/8/layout/vList2"/>
    <dgm:cxn modelId="{2A16CAB8-BEDD-4461-B524-3D1235B34FC6}" type="presParOf" srcId="{A195C863-EDFE-4B08-A0BA-4BA28CFAA159}" destId="{4BB515FE-310C-4FDC-9309-165E13407C7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829F7609-A788-49FD-AEB7-0D408586DED6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Модель </a:t>
          </a:r>
          <a:r>
            <a:rPr lang="ru-RU" dirty="0">
              <a:latin typeface="Calibri"/>
              <a:ea typeface="Calibri"/>
              <a:cs typeface="Calibri"/>
            </a:rPr>
            <a:t>-&gt; Предсказание</a:t>
          </a:r>
        </a:p>
      </dgm:t>
    </dgm:pt>
    <dgm:pt modelId="{9DFD9753-5A48-4311-A5CC-C0861402D993}" type="parTrans" cxnId="{07FAFB3E-520B-45E1-902B-F0A8AAB1DFEB}">
      <dgm:prSet/>
      <dgm:spPr/>
    </dgm:pt>
    <dgm:pt modelId="{503A4466-6259-4650-BF26-5096C68BB4F5}" type="sibTrans" cxnId="{07FAFB3E-520B-45E1-902B-F0A8AAB1DFEB}">
      <dgm:prSet/>
      <dgm:spPr/>
    </dgm:pt>
    <dgm:pt modelId="{31AC9106-1DB0-4AD5-837D-E32E8B0206D9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Текст -&gt; Токенизация </a:t>
          </a:r>
        </a:p>
      </dgm:t>
    </dgm:pt>
    <dgm:pt modelId="{9E125D56-AE7C-4655-93EC-8DD24C6950CE}" type="parTrans" cxnId="{460AE60E-2960-4059-84CC-4298317E6EBC}">
      <dgm:prSet/>
      <dgm:spPr/>
    </dgm:pt>
    <dgm:pt modelId="{E7C6D0E8-0AAC-4706-B997-F2DB3AF69A0D}" type="sibTrans" cxnId="{460AE60E-2960-4059-84CC-4298317E6EBC}">
      <dgm:prSet/>
      <dgm:spPr/>
    </dgm:pt>
    <dgm:pt modelId="{F6227D6C-B9DD-4EE1-ACD8-48C9C49DECFE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Токены -&gt; Датасет</a:t>
          </a:r>
        </a:p>
      </dgm:t>
    </dgm:pt>
    <dgm:pt modelId="{EFD209F3-2353-4F01-B165-67841716F8A7}" type="parTrans" cxnId="{1CBEEEA0-BBCB-4950-A0F9-6894A9B6CF94}">
      <dgm:prSet/>
      <dgm:spPr/>
    </dgm:pt>
    <dgm:pt modelId="{7DF958F8-EE4D-4641-8D35-25198F13D69A}" type="sibTrans" cxnId="{1CBEEEA0-BBCB-4950-A0F9-6894A9B6CF94}">
      <dgm:prSet/>
      <dgm:spPr/>
    </dgm:pt>
    <dgm:pt modelId="{43A79D08-F93F-4501-8F37-34060E9C70C5}">
      <dgm:prSet phldr="0"/>
      <dgm:spPr/>
      <dgm:t>
        <a:bodyPr/>
        <a:lstStyle/>
        <a:p>
          <a:pPr rtl="0"/>
          <a:r>
            <a:rPr lang="ru-RU" dirty="0">
              <a:latin typeface="Calibri"/>
              <a:ea typeface="Calibri"/>
              <a:cs typeface="Calibri"/>
            </a:rPr>
            <a:t>Датасет -&gt; Обучение</a:t>
          </a:r>
          <a:endParaRPr lang="ru-RU" dirty="0">
            <a:latin typeface="+mn-lt"/>
            <a:ea typeface="+mn-lt"/>
            <a:cs typeface="+mn-lt"/>
          </a:endParaRPr>
        </a:p>
      </dgm:t>
    </dgm:pt>
    <dgm:pt modelId="{CD5A2460-BB7F-49E8-9C82-E0866B1B4E32}" type="parTrans" cxnId="{26D5D9DD-7FF5-4FCA-9C65-9E6C9BBE34D3}">
      <dgm:prSet/>
      <dgm:spPr/>
    </dgm:pt>
    <dgm:pt modelId="{90485325-34B4-4E87-B004-76B422CA27C0}" type="sibTrans" cxnId="{26D5D9DD-7FF5-4FCA-9C65-9E6C9BBE34D3}">
      <dgm:prSet/>
      <dgm:spPr/>
    </dgm:pt>
    <dgm:pt modelId="{07EB24DA-F8AE-4E31-916B-76CF2FB1BD59}">
      <dgm:prSet phldr="0"/>
      <dgm:spPr/>
      <dgm:t>
        <a:bodyPr/>
        <a:lstStyle/>
        <a:p>
          <a:pPr rtl="0"/>
          <a:r>
            <a:rPr lang="ru-RU" dirty="0">
              <a:latin typeface="Calibri"/>
              <a:ea typeface="Calibri"/>
              <a:cs typeface="Calibri"/>
            </a:rPr>
            <a:t>Метрики -&gt; Анализ</a:t>
          </a:r>
        </a:p>
      </dgm:t>
    </dgm:pt>
    <dgm:pt modelId="{50594992-AEFA-4A6A-A808-2233FE99109B}" type="parTrans" cxnId="{D9C000AD-B4AD-4535-A35F-4618D0E5657F}">
      <dgm:prSet/>
      <dgm:spPr/>
    </dgm:pt>
    <dgm:pt modelId="{00F8A0FA-F819-48FF-818A-CCB255575BAD}" type="sibTrans" cxnId="{D9C000AD-B4AD-4535-A35F-4618D0E5657F}">
      <dgm:prSet/>
      <dgm:spPr/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22658FD4-90A0-47FA-B930-38707D4C4B33}" type="pres">
      <dgm:prSet presAssocID="{31AC9106-1DB0-4AD5-837D-E32E8B0206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F81E17C-F4AB-4DB9-9DB3-8377CD517928}" type="pres">
      <dgm:prSet presAssocID="{E7C6D0E8-0AAC-4706-B997-F2DB3AF69A0D}" presName="spacer" presStyleCnt="0"/>
      <dgm:spPr/>
    </dgm:pt>
    <dgm:pt modelId="{D025A9B3-403B-4872-8341-292D94630E33}" type="pres">
      <dgm:prSet presAssocID="{F6227D6C-B9DD-4EE1-ACD8-48C9C49DEC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4D3DE8A-B171-4648-86EB-455329D0E37B}" type="pres">
      <dgm:prSet presAssocID="{7DF958F8-EE4D-4641-8D35-25198F13D69A}" presName="spacer" presStyleCnt="0"/>
      <dgm:spPr/>
    </dgm:pt>
    <dgm:pt modelId="{6D7621CF-6B0B-485D-A715-95CB59095283}" type="pres">
      <dgm:prSet presAssocID="{43A79D08-F93F-4501-8F37-34060E9C70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02D87A0-A9A4-4F1A-BDCA-25B5A87FD364}" type="pres">
      <dgm:prSet presAssocID="{90485325-34B4-4E87-B004-76B422CA27C0}" presName="spacer" presStyleCnt="0"/>
      <dgm:spPr/>
    </dgm:pt>
    <dgm:pt modelId="{78005481-671C-4C4E-AEA6-AAF0DD6570F8}" type="pres">
      <dgm:prSet presAssocID="{829F7609-A788-49FD-AEB7-0D408586DED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D06EB9-3322-43E2-9590-58646E937959}" type="pres">
      <dgm:prSet presAssocID="{503A4466-6259-4650-BF26-5096C68BB4F5}" presName="spacer" presStyleCnt="0"/>
      <dgm:spPr/>
    </dgm:pt>
    <dgm:pt modelId="{06F1B5F0-8006-45DB-AF97-A6982E1A9F19}" type="pres">
      <dgm:prSet presAssocID="{07EB24DA-F8AE-4E31-916B-76CF2FB1BD5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60AE60E-2960-4059-84CC-4298317E6EBC}" srcId="{75334B4E-01D1-45B5-8DEF-032666224E25}" destId="{31AC9106-1DB0-4AD5-837D-E32E8B0206D9}" srcOrd="0" destOrd="0" parTransId="{9E125D56-AE7C-4655-93EC-8DD24C6950CE}" sibTransId="{E7C6D0E8-0AAC-4706-B997-F2DB3AF69A0D}"/>
    <dgm:cxn modelId="{191B5B1F-7FB4-47F0-8DCF-B76FE4A548A4}" type="presOf" srcId="{31AC9106-1DB0-4AD5-837D-E32E8B0206D9}" destId="{22658FD4-90A0-47FA-B930-38707D4C4B33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7FAFB3E-520B-45E1-902B-F0A8AAB1DFEB}" srcId="{75334B4E-01D1-45B5-8DEF-032666224E25}" destId="{829F7609-A788-49FD-AEB7-0D408586DED6}" srcOrd="3" destOrd="0" parTransId="{9DFD9753-5A48-4311-A5CC-C0861402D993}" sibTransId="{503A4466-6259-4650-BF26-5096C68BB4F5}"/>
    <dgm:cxn modelId="{6F0E3B8A-7C1A-447B-B067-1CB613AEBF02}" type="presOf" srcId="{07EB24DA-F8AE-4E31-916B-76CF2FB1BD59}" destId="{06F1B5F0-8006-45DB-AF97-A6982E1A9F19}" srcOrd="0" destOrd="0" presId="urn:microsoft.com/office/officeart/2005/8/layout/vList2"/>
    <dgm:cxn modelId="{1CBEEEA0-BBCB-4950-A0F9-6894A9B6CF94}" srcId="{75334B4E-01D1-45B5-8DEF-032666224E25}" destId="{F6227D6C-B9DD-4EE1-ACD8-48C9C49DECFE}" srcOrd="1" destOrd="0" parTransId="{EFD209F3-2353-4F01-B165-67841716F8A7}" sibTransId="{7DF958F8-EE4D-4641-8D35-25198F13D69A}"/>
    <dgm:cxn modelId="{D9C000AD-B4AD-4535-A35F-4618D0E5657F}" srcId="{75334B4E-01D1-45B5-8DEF-032666224E25}" destId="{07EB24DA-F8AE-4E31-916B-76CF2FB1BD59}" srcOrd="4" destOrd="0" parTransId="{50594992-AEFA-4A6A-A808-2233FE99109B}" sibTransId="{00F8A0FA-F819-48FF-818A-CCB255575BAD}"/>
    <dgm:cxn modelId="{DF7FB5BB-92D4-4D90-BBC1-B6DDDCD468A8}" type="presOf" srcId="{F6227D6C-B9DD-4EE1-ACD8-48C9C49DECFE}" destId="{D025A9B3-403B-4872-8341-292D94630E33}" srcOrd="0" destOrd="0" presId="urn:microsoft.com/office/officeart/2005/8/layout/vList2"/>
    <dgm:cxn modelId="{E5D1C5C9-D206-4F27-AD1B-14B718736710}" type="presOf" srcId="{43A79D08-F93F-4501-8F37-34060E9C70C5}" destId="{6D7621CF-6B0B-485D-A715-95CB59095283}" srcOrd="0" destOrd="0" presId="urn:microsoft.com/office/officeart/2005/8/layout/vList2"/>
    <dgm:cxn modelId="{26D5D9DD-7FF5-4FCA-9C65-9E6C9BBE34D3}" srcId="{75334B4E-01D1-45B5-8DEF-032666224E25}" destId="{43A79D08-F93F-4501-8F37-34060E9C70C5}" srcOrd="2" destOrd="0" parTransId="{CD5A2460-BB7F-49E8-9C82-E0866B1B4E32}" sibTransId="{90485325-34B4-4E87-B004-76B422CA27C0}"/>
    <dgm:cxn modelId="{312403EB-FD68-4984-B36C-ABFD2C31F6CB}" type="presOf" srcId="{829F7609-A788-49FD-AEB7-0D408586DED6}" destId="{78005481-671C-4C4E-AEA6-AAF0DD6570F8}" srcOrd="0" destOrd="0" presId="urn:microsoft.com/office/officeart/2005/8/layout/vList2"/>
    <dgm:cxn modelId="{D4063596-F967-4CEA-9BEB-6767E8DD9F15}" type="presParOf" srcId="{A195C863-EDFE-4B08-A0BA-4BA28CFAA159}" destId="{22658FD4-90A0-47FA-B930-38707D4C4B33}" srcOrd="0" destOrd="0" presId="urn:microsoft.com/office/officeart/2005/8/layout/vList2"/>
    <dgm:cxn modelId="{03239AA5-D3B4-4A8C-BA2B-BED9D49C491C}" type="presParOf" srcId="{A195C863-EDFE-4B08-A0BA-4BA28CFAA159}" destId="{4F81E17C-F4AB-4DB9-9DB3-8377CD517928}" srcOrd="1" destOrd="0" presId="urn:microsoft.com/office/officeart/2005/8/layout/vList2"/>
    <dgm:cxn modelId="{7AE83E15-1606-43B4-901D-2CC75AFBD8C9}" type="presParOf" srcId="{A195C863-EDFE-4B08-A0BA-4BA28CFAA159}" destId="{D025A9B3-403B-4872-8341-292D94630E33}" srcOrd="2" destOrd="0" presId="urn:microsoft.com/office/officeart/2005/8/layout/vList2"/>
    <dgm:cxn modelId="{4A344E4E-E92B-4DAA-9284-265E22D51C20}" type="presParOf" srcId="{A195C863-EDFE-4B08-A0BA-4BA28CFAA159}" destId="{74D3DE8A-B171-4648-86EB-455329D0E37B}" srcOrd="3" destOrd="0" presId="urn:microsoft.com/office/officeart/2005/8/layout/vList2"/>
    <dgm:cxn modelId="{C0F30228-5E0D-456B-8D2D-7410AC27125A}" type="presParOf" srcId="{A195C863-EDFE-4B08-A0BA-4BA28CFAA159}" destId="{6D7621CF-6B0B-485D-A715-95CB59095283}" srcOrd="4" destOrd="0" presId="urn:microsoft.com/office/officeart/2005/8/layout/vList2"/>
    <dgm:cxn modelId="{C2C9691A-B163-4AC7-962A-8E4252C66CBC}" type="presParOf" srcId="{A195C863-EDFE-4B08-A0BA-4BA28CFAA159}" destId="{B02D87A0-A9A4-4F1A-BDCA-25B5A87FD364}" srcOrd="5" destOrd="0" presId="urn:microsoft.com/office/officeart/2005/8/layout/vList2"/>
    <dgm:cxn modelId="{05F22467-3D11-45B0-8DFC-A088B6E1CA2A}" type="presParOf" srcId="{A195C863-EDFE-4B08-A0BA-4BA28CFAA159}" destId="{78005481-671C-4C4E-AEA6-AAF0DD6570F8}" srcOrd="6" destOrd="0" presId="urn:microsoft.com/office/officeart/2005/8/layout/vList2"/>
    <dgm:cxn modelId="{37601536-8243-486F-B2EC-D8DC05E9804D}" type="presParOf" srcId="{A195C863-EDFE-4B08-A0BA-4BA28CFAA159}" destId="{8FD06EB9-3322-43E2-9590-58646E937959}" srcOrd="7" destOrd="0" presId="urn:microsoft.com/office/officeart/2005/8/layout/vList2"/>
    <dgm:cxn modelId="{A4596AD2-3C2E-432D-A0AA-BABC2A2CCE0F}" type="presParOf" srcId="{A195C863-EDFE-4B08-A0BA-4BA28CFAA159}" destId="{06F1B5F0-8006-45DB-AF97-A6982E1A9F1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58FD4-90A0-47FA-B930-38707D4C4B33}">
      <dsp:nvSpPr>
        <dsp:cNvPr id="0" name=""/>
        <dsp:cNvSpPr/>
      </dsp:nvSpPr>
      <dsp:spPr>
        <a:xfrm>
          <a:off x="0" y="23291"/>
          <a:ext cx="10326153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Работа с данными</a:t>
          </a:r>
        </a:p>
      </dsp:txBody>
      <dsp:txXfrm>
        <a:off x="39809" y="63100"/>
        <a:ext cx="10246535" cy="735872"/>
      </dsp:txXfrm>
    </dsp:sp>
    <dsp:sp modelId="{8E8881EB-281D-4EED-BA08-4B12FAEBC996}">
      <dsp:nvSpPr>
        <dsp:cNvPr id="0" name=""/>
        <dsp:cNvSpPr/>
      </dsp:nvSpPr>
      <dsp:spPr>
        <a:xfrm>
          <a:off x="0" y="936701"/>
          <a:ext cx="10326153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Оценка классов </a:t>
          </a:r>
          <a:endParaRPr lang="ru-RU" sz="3400" kern="1200" dirty="0"/>
        </a:p>
      </dsp:txBody>
      <dsp:txXfrm>
        <a:off x="39809" y="976510"/>
        <a:ext cx="10246535" cy="735872"/>
      </dsp:txXfrm>
    </dsp:sp>
    <dsp:sp modelId="{D025A9B3-403B-4872-8341-292D94630E33}">
      <dsp:nvSpPr>
        <dsp:cNvPr id="0" name=""/>
        <dsp:cNvSpPr/>
      </dsp:nvSpPr>
      <dsp:spPr>
        <a:xfrm>
          <a:off x="0" y="1850112"/>
          <a:ext cx="10326153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Очистка данных и подготовка данных</a:t>
          </a:r>
          <a:endParaRPr lang="ru-RU" sz="3400" kern="1200" dirty="0"/>
        </a:p>
      </dsp:txBody>
      <dsp:txXfrm>
        <a:off x="39809" y="1889921"/>
        <a:ext cx="10246535" cy="735872"/>
      </dsp:txXfrm>
    </dsp:sp>
    <dsp:sp modelId="{6D7621CF-6B0B-485D-A715-95CB59095283}">
      <dsp:nvSpPr>
        <dsp:cNvPr id="0" name=""/>
        <dsp:cNvSpPr/>
      </dsp:nvSpPr>
      <dsp:spPr>
        <a:xfrm>
          <a:off x="0" y="2763522"/>
          <a:ext cx="10326153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Работа с моделями</a:t>
          </a:r>
          <a:endParaRPr lang="ru-RU" sz="3400" kern="1200" dirty="0"/>
        </a:p>
      </dsp:txBody>
      <dsp:txXfrm>
        <a:off x="39809" y="2803331"/>
        <a:ext cx="10246535" cy="735872"/>
      </dsp:txXfrm>
    </dsp:sp>
    <dsp:sp modelId="{78005481-671C-4C4E-AEA6-AAF0DD6570F8}">
      <dsp:nvSpPr>
        <dsp:cNvPr id="0" name=""/>
        <dsp:cNvSpPr/>
      </dsp:nvSpPr>
      <dsp:spPr>
        <a:xfrm>
          <a:off x="0" y="3676932"/>
          <a:ext cx="10326153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Оценка работы моделей</a:t>
          </a:r>
          <a:endParaRPr lang="ru-RU" sz="3400" kern="1200" dirty="0"/>
        </a:p>
      </dsp:txBody>
      <dsp:txXfrm>
        <a:off x="39809" y="3716741"/>
        <a:ext cx="10246535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58FD4-90A0-47FA-B930-38707D4C4B33}">
      <dsp:nvSpPr>
        <dsp:cNvPr id="0" name=""/>
        <dsp:cNvSpPr/>
      </dsp:nvSpPr>
      <dsp:spPr>
        <a:xfrm>
          <a:off x="0" y="507812"/>
          <a:ext cx="5308457" cy="17341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latin typeface="+mn-lt"/>
              <a:ea typeface="+mn-lt"/>
              <a:cs typeface="+mn-lt"/>
            </a:rPr>
            <a:t>Мы удаляем лишние пробелы</a:t>
          </a:r>
        </a:p>
      </dsp:txBody>
      <dsp:txXfrm>
        <a:off x="84655" y="592467"/>
        <a:ext cx="5139147" cy="1564849"/>
      </dsp:txXfrm>
    </dsp:sp>
    <dsp:sp modelId="{4BB515FE-310C-4FDC-9309-165E13407C74}">
      <dsp:nvSpPr>
        <dsp:cNvPr id="0" name=""/>
        <dsp:cNvSpPr/>
      </dsp:nvSpPr>
      <dsp:spPr>
        <a:xfrm>
          <a:off x="0" y="2331251"/>
          <a:ext cx="5308457" cy="17341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kern="1200" dirty="0">
              <a:latin typeface="+mn-lt"/>
              <a:ea typeface="+mn-lt"/>
              <a:cs typeface="+mn-lt"/>
            </a:rPr>
            <a:t>Делам деление на обучающую и тестовую выборки применяя Stratified</a:t>
          </a:r>
        </a:p>
      </dsp:txBody>
      <dsp:txXfrm>
        <a:off x="84655" y="2415906"/>
        <a:ext cx="5139147" cy="15648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58FD4-90A0-47FA-B930-38707D4C4B33}">
      <dsp:nvSpPr>
        <dsp:cNvPr id="0" name=""/>
        <dsp:cNvSpPr/>
      </dsp:nvSpPr>
      <dsp:spPr>
        <a:xfrm>
          <a:off x="0" y="23291"/>
          <a:ext cx="9794190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Текст -&gt; Токенизация </a:t>
          </a:r>
        </a:p>
      </dsp:txBody>
      <dsp:txXfrm>
        <a:off x="39809" y="63100"/>
        <a:ext cx="9714572" cy="735872"/>
      </dsp:txXfrm>
    </dsp:sp>
    <dsp:sp modelId="{D025A9B3-403B-4872-8341-292D94630E33}">
      <dsp:nvSpPr>
        <dsp:cNvPr id="0" name=""/>
        <dsp:cNvSpPr/>
      </dsp:nvSpPr>
      <dsp:spPr>
        <a:xfrm>
          <a:off x="0" y="936701"/>
          <a:ext cx="9794190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Токены -&gt; Датасет</a:t>
          </a:r>
        </a:p>
      </dsp:txBody>
      <dsp:txXfrm>
        <a:off x="39809" y="976510"/>
        <a:ext cx="9714572" cy="735872"/>
      </dsp:txXfrm>
    </dsp:sp>
    <dsp:sp modelId="{6D7621CF-6B0B-485D-A715-95CB59095283}">
      <dsp:nvSpPr>
        <dsp:cNvPr id="0" name=""/>
        <dsp:cNvSpPr/>
      </dsp:nvSpPr>
      <dsp:spPr>
        <a:xfrm>
          <a:off x="0" y="1850112"/>
          <a:ext cx="9794190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Calibri"/>
              <a:ea typeface="Calibri"/>
              <a:cs typeface="Calibri"/>
            </a:rPr>
            <a:t>Датасет -&gt; Обучение</a:t>
          </a:r>
          <a:endParaRPr lang="ru-RU" sz="3400" kern="1200" dirty="0">
            <a:latin typeface="+mn-lt"/>
            <a:ea typeface="+mn-lt"/>
            <a:cs typeface="+mn-lt"/>
          </a:endParaRPr>
        </a:p>
      </dsp:txBody>
      <dsp:txXfrm>
        <a:off x="39809" y="1889921"/>
        <a:ext cx="9714572" cy="735872"/>
      </dsp:txXfrm>
    </dsp:sp>
    <dsp:sp modelId="{78005481-671C-4C4E-AEA6-AAF0DD6570F8}">
      <dsp:nvSpPr>
        <dsp:cNvPr id="0" name=""/>
        <dsp:cNvSpPr/>
      </dsp:nvSpPr>
      <dsp:spPr>
        <a:xfrm>
          <a:off x="0" y="2763522"/>
          <a:ext cx="9794190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+mn-lt"/>
              <a:ea typeface="+mn-lt"/>
              <a:cs typeface="+mn-lt"/>
            </a:rPr>
            <a:t>Модель </a:t>
          </a:r>
          <a:r>
            <a:rPr lang="ru-RU" sz="3400" kern="1200" dirty="0">
              <a:latin typeface="Calibri"/>
              <a:ea typeface="Calibri"/>
              <a:cs typeface="Calibri"/>
            </a:rPr>
            <a:t>-&gt; Предсказание</a:t>
          </a:r>
        </a:p>
      </dsp:txBody>
      <dsp:txXfrm>
        <a:off x="39809" y="2803331"/>
        <a:ext cx="9714572" cy="735872"/>
      </dsp:txXfrm>
    </dsp:sp>
    <dsp:sp modelId="{06F1B5F0-8006-45DB-AF97-A6982E1A9F19}">
      <dsp:nvSpPr>
        <dsp:cNvPr id="0" name=""/>
        <dsp:cNvSpPr/>
      </dsp:nvSpPr>
      <dsp:spPr>
        <a:xfrm>
          <a:off x="0" y="3676932"/>
          <a:ext cx="9794190" cy="8154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latin typeface="Calibri"/>
              <a:ea typeface="Calibri"/>
              <a:cs typeface="Calibri"/>
            </a:rPr>
            <a:t>Метрики -&gt; Анализ</a:t>
          </a:r>
        </a:p>
      </dsp:txBody>
      <dsp:txXfrm>
        <a:off x="39809" y="3716741"/>
        <a:ext cx="9714572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65" y="604615"/>
            <a:ext cx="8085956" cy="550166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j-lt"/>
              </a:rPr>
              <a:t>Классификация позитивных комментариев по работе управляющей компании Самолет"</a:t>
            </a:r>
            <a:endParaRPr lang="ru-RU" dirty="0">
              <a:latin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07E6C-97E2-0126-EA45-5EFB688F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7C09-0068-2132-13E3-D76D7544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804" y="441325"/>
            <a:ext cx="10382509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Оценка работы модельки на практике</a:t>
            </a:r>
          </a:p>
        </p:txBody>
      </p:sp>
      <p:pic>
        <p:nvPicPr>
          <p:cNvPr id="5" name="Рисунок 4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828E90-AA78-A285-841D-4B4A7489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6" y="1565190"/>
            <a:ext cx="4430956" cy="435232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DEAABA-9717-86FC-90F5-197EC319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64" y="1565188"/>
            <a:ext cx="4851813" cy="43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52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9B12DE-E107-CDC2-5A32-D10448E9D5E8}"/>
              </a:ext>
            </a:extLst>
          </p:cNvPr>
          <p:cNvSpPr txBox="1"/>
          <p:nvPr/>
        </p:nvSpPr>
        <p:spPr>
          <a:xfrm>
            <a:off x="5294790" y="2411366"/>
            <a:ext cx="6017113" cy="5775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182880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  <a:tabLst/>
            </a:pPr>
            <a:r>
              <a:rPr lang="ru-RU" sz="2200" dirty="0">
                <a:solidFill>
                  <a:srgbClr val="000000"/>
                </a:solidFill>
                <a:ea typeface="+mn-lt"/>
                <a:cs typeface="+mn-lt"/>
              </a:rPr>
              <a:t>https://github.com/Sr123Saha/4_intensiv_4</a:t>
            </a:r>
            <a:endParaRPr lang="ru-RU" dirty="0"/>
          </a:p>
        </p:txBody>
      </p:sp>
      <p:pic>
        <p:nvPicPr>
          <p:cNvPr id="2" name="Рисунок 1" descr="Изображение выглядит как шаблон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F0BC528-6DF0-8E75-D244-3A71C6AEB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53" y="1347878"/>
            <a:ext cx="3702168" cy="36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674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4210185-C80E-4CC7-AF75-78FB617BEE63}"/>
              </a:ext>
            </a:extLst>
          </p:cNvPr>
          <p:cNvSpPr/>
          <p:nvPr/>
        </p:nvSpPr>
        <p:spPr>
          <a:xfrm>
            <a:off x="423821" y="360723"/>
            <a:ext cx="4657137" cy="101129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423821" y="2132088"/>
            <a:ext cx="6485937" cy="387189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1129179" y="2720923"/>
            <a:ext cx="5499423" cy="24006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ru-RU" altLang="en-US" sz="3200" b="1" dirty="0">
                <a:solidFill>
                  <a:srgbClr val="007DFF"/>
                </a:solidFill>
                <a:cs typeface="Times New Roman"/>
              </a:rPr>
              <a:t>Создать модель, которая поможет классифицировать позитивные комментарии управляющей компании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97" y="456870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rgbClr val="007DFF"/>
                </a:solidFill>
              </a:rPr>
              <a:t>Цель кейса</a:t>
            </a: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97" y="441326"/>
            <a:ext cx="10986617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400" dirty="0">
                <a:latin typeface="+mj-lt"/>
              </a:rPr>
              <a:t>Этапы работы  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918123"/>
              </p:ext>
            </p:extLst>
          </p:nvPr>
        </p:nvGraphicFramePr>
        <p:xfrm>
          <a:off x="759270" y="1563045"/>
          <a:ext cx="10326153" cy="4515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43" y="448191"/>
            <a:ext cx="10914212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Работа с данными </a:t>
            </a:r>
          </a:p>
        </p:txBody>
      </p:sp>
      <p:pic>
        <p:nvPicPr>
          <p:cNvPr id="174" name="Рисунок 173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359C23-86DE-D0CE-C4ED-6269708E8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63" y="1457128"/>
            <a:ext cx="9301922" cy="46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BC6B-2971-4477-A6CE-D06D01CD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616" y="441326"/>
            <a:ext cx="10677698" cy="640836"/>
          </a:xfrm>
        </p:spPr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Оценка</a:t>
            </a:r>
            <a:r>
              <a:rPr lang="en-US" sz="4800" dirty="0"/>
              <a:t> </a:t>
            </a:r>
            <a:r>
              <a:rPr lang="en-US" sz="4800" dirty="0" err="1"/>
              <a:t>классов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710FD-9327-4049-B7DA-6899BE6FE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4" name="Рисунок 3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8993B8-D8D1-2434-570D-C939DFFE44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87" r="77" b="430"/>
          <a:stretch>
            <a:fillRect/>
          </a:stretch>
        </p:blipFill>
        <p:spPr>
          <a:xfrm>
            <a:off x="1065412" y="1413429"/>
            <a:ext cx="9267345" cy="46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9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B0E-F38E-401C-9880-11F6C434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75" y="441326"/>
            <a:ext cx="10656639" cy="647700"/>
          </a:xfrm>
        </p:spPr>
        <p:txBody>
          <a:bodyPr lIns="0" tIns="0" rIns="0" bIns="0" anchor="t">
            <a:noAutofit/>
          </a:bodyPr>
          <a:lstStyle/>
          <a:p>
            <a:r>
              <a:rPr lang="en-US" sz="4800" dirty="0" err="1"/>
              <a:t>Часто</a:t>
            </a:r>
            <a:r>
              <a:rPr lang="en-US" sz="4800" dirty="0"/>
              <a:t> </a:t>
            </a:r>
            <a:r>
              <a:rPr lang="en-US" sz="4800" dirty="0" err="1"/>
              <a:t>используемые</a:t>
            </a:r>
            <a:r>
              <a:rPr lang="en-US" sz="4800" dirty="0"/>
              <a:t> </a:t>
            </a:r>
            <a:r>
              <a:rPr lang="en-US" sz="4800" dirty="0" err="1"/>
              <a:t>слова</a:t>
            </a:r>
          </a:p>
        </p:txBody>
      </p:sp>
      <p:pic>
        <p:nvPicPr>
          <p:cNvPr id="5" name="Рисунок 4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ACCEA5-FB89-5335-5B7A-2EFA7B01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1" y="1710464"/>
            <a:ext cx="5362090" cy="37599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551F6C5-3F26-8F97-B122-EDD871FC0FEB}"/>
              </a:ext>
            </a:extLst>
          </p:cNvPr>
          <p:cNvSpPr txBox="1"/>
          <p:nvPr/>
        </p:nvSpPr>
        <p:spPr>
          <a:xfrm>
            <a:off x="439119" y="3076557"/>
            <a:ext cx="5088609" cy="1492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>
              <a:lnSpc>
                <a:spcPct val="110000"/>
              </a:lnSpc>
              <a:spcBef>
                <a:spcPts val="800"/>
              </a:spcBef>
            </a:pPr>
            <a:endParaRPr lang="en-US" sz="2200" dirty="0">
              <a:solidFill>
                <a:srgbClr val="FFFFFF"/>
              </a:solidFill>
            </a:endParaRP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A3A24-2C7D-A487-3406-06251AC352AF}"/>
              </a:ext>
            </a:extLst>
          </p:cNvPr>
          <p:cNvSpPr txBox="1"/>
          <p:nvPr/>
        </p:nvSpPr>
        <p:spPr>
          <a:xfrm>
            <a:off x="1084879" y="2082689"/>
            <a:ext cx="4236205" cy="2679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3200" err="1">
                <a:solidFill>
                  <a:srgbClr val="FFFFFF"/>
                </a:solidFill>
                <a:latin typeface="CoFo Sans Medium"/>
              </a:rPr>
              <a:t>Спасибо</a:t>
            </a:r>
            <a:r>
              <a:rPr lang="en-US" sz="3200" dirty="0">
                <a:solidFill>
                  <a:srgbClr val="FFFFFF"/>
                </a:solidFill>
                <a:latin typeface="CoFo Sans Medium"/>
              </a:rPr>
              <a:t>: 1319раз</a:t>
            </a: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en-US" sz="3200" err="1">
                <a:solidFill>
                  <a:srgbClr val="FFFFFF"/>
                </a:solidFill>
                <a:latin typeface="CoFo Sans Medium"/>
              </a:rPr>
              <a:t>Быстро</a:t>
            </a:r>
            <a:r>
              <a:rPr lang="en-US" sz="3200" dirty="0">
                <a:solidFill>
                  <a:srgbClr val="FFFFFF"/>
                </a:solidFill>
                <a:latin typeface="CoFo Sans Medium"/>
              </a:rPr>
              <a:t>: 354</a:t>
            </a: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en-US" sz="3200" err="1">
                <a:solidFill>
                  <a:srgbClr val="FFFFFF"/>
                </a:solidFill>
                <a:latin typeface="CoFo Sans Medium"/>
              </a:rPr>
              <a:t>Большое</a:t>
            </a:r>
            <a:r>
              <a:rPr lang="en-US" sz="3200" dirty="0">
                <a:solidFill>
                  <a:srgbClr val="FFFFFF"/>
                </a:solidFill>
                <a:latin typeface="CoFo Sans Medium"/>
              </a:rPr>
              <a:t>: 271</a:t>
            </a: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en-US" sz="3200" err="1">
                <a:solidFill>
                  <a:srgbClr val="FFFFFF"/>
                </a:solidFill>
                <a:latin typeface="CoFo Sans Medium"/>
              </a:rPr>
              <a:t>Оперативно</a:t>
            </a:r>
            <a:r>
              <a:rPr lang="en-US" sz="3200" dirty="0">
                <a:solidFill>
                  <a:srgbClr val="FFFFFF"/>
                </a:solidFill>
                <a:latin typeface="CoFo Sans Medium"/>
              </a:rPr>
              <a:t>: 258</a:t>
            </a:r>
          </a:p>
        </p:txBody>
      </p:sp>
    </p:spTree>
    <p:extLst>
      <p:ext uri="{BB962C8B-B14F-4D97-AF65-F5344CB8AC3E}">
        <p14:creationId xmlns:p14="http://schemas.microsoft.com/office/powerpoint/2010/main" val="40669872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A07-77D3-6F88-0B9B-B72F1904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8BB82-EC68-F09F-2C4F-050EB585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30" y="441326"/>
            <a:ext cx="10627184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400" dirty="0">
                <a:latin typeface="+mj-lt"/>
              </a:rPr>
              <a:t>Очистка и 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085D1B4E-E3F1-4673-EBE9-3643D9488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03750"/>
              </p:ext>
            </p:extLst>
          </p:nvPr>
        </p:nvGraphicFramePr>
        <p:xfrm>
          <a:off x="1018062" y="1505536"/>
          <a:ext cx="5308457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43" name="Рисунок 1242" descr="Изображение выглядит как текст, диаграмма, снимок экрана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181C17-A87C-9605-BF97-1908FBA85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400" y="1945706"/>
            <a:ext cx="4989843" cy="36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247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79ED-01D1-477A-87EE-851CCD2A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21" y="441325"/>
            <a:ext cx="10632492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Работа с моделями 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33162484-AD54-4399-5FB8-F3EB03B6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718116"/>
              </p:ext>
            </p:extLst>
          </p:nvPr>
        </p:nvGraphicFramePr>
        <p:xfrm>
          <a:off x="1104327" y="1433649"/>
          <a:ext cx="9794190" cy="4515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9276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FED9-A0FE-EDA8-5413-896E2FE0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2F348-B270-D0F2-8325-DE5CA679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58" y="441326"/>
            <a:ext cx="10454656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400" dirty="0">
                <a:latin typeface="CoFo Sans"/>
              </a:rPr>
              <a:t>Оценка работы моделек</a:t>
            </a:r>
          </a:p>
        </p:txBody>
      </p:sp>
      <p:pic>
        <p:nvPicPr>
          <p:cNvPr id="10" name="Рисунок 9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4D5781-8C58-7053-BBAC-F39CA3AC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29" y="1712074"/>
            <a:ext cx="6958822" cy="4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709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185</TotalTime>
  <Words>272</Words>
  <Application>Microsoft Office PowerPoint</Application>
  <PresentationFormat>Широкоэкранный</PresentationFormat>
  <Paragraphs>64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самолет</vt:lpstr>
      <vt:lpstr>Классификация позитивных комментариев по работе управляющей компании Самолет"</vt:lpstr>
      <vt:lpstr>Цель кейса</vt:lpstr>
      <vt:lpstr>Этапы работы  </vt:lpstr>
      <vt:lpstr>Работа с данными </vt:lpstr>
      <vt:lpstr>Оценка классов</vt:lpstr>
      <vt:lpstr>Часто используемые слова</vt:lpstr>
      <vt:lpstr>Очистка и подготовка данных</vt:lpstr>
      <vt:lpstr>Работа с моделями </vt:lpstr>
      <vt:lpstr>Оценка работы моделек</vt:lpstr>
      <vt:lpstr>Оценка работы модельки на практике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dae lee</cp:lastModifiedBy>
  <cp:revision>1121</cp:revision>
  <dcterms:created xsi:type="dcterms:W3CDTF">2024-12-16T10:55:50Z</dcterms:created>
  <dcterms:modified xsi:type="dcterms:W3CDTF">2025-05-19T03:07:38Z</dcterms:modified>
</cp:coreProperties>
</file>